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328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0701338" cy="1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5/1/2023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FICUS ESOPOU IKE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Attiki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400.000,00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200.000,00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242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64</cp:revision>
  <cp:lastPrinted>2019-12-05T14:32:32Z</cp:lastPrinted>
  <dcterms:created xsi:type="dcterms:W3CDTF">2018-02-13T12:16:57Z</dcterms:created>
  <dcterms:modified xsi:type="dcterms:W3CDTF">2023-01-05T12:41:31Z</dcterms:modified>
</cp:coreProperties>
</file>